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6"/>
  </p:notesMasterIdLst>
  <p:sldIdLst>
    <p:sldId id="256" r:id="rId2"/>
    <p:sldId id="258" r:id="rId3"/>
    <p:sldId id="261" r:id="rId4"/>
    <p:sldId id="263" r:id="rId5"/>
    <p:sldId id="262" r:id="rId6"/>
    <p:sldId id="306" r:id="rId7"/>
    <p:sldId id="269" r:id="rId8"/>
    <p:sldId id="307" r:id="rId9"/>
    <p:sldId id="282" r:id="rId10"/>
    <p:sldId id="308" r:id="rId11"/>
    <p:sldId id="272" r:id="rId12"/>
    <p:sldId id="309" r:id="rId13"/>
    <p:sldId id="280" r:id="rId14"/>
    <p:sldId id="310" r:id="rId15"/>
  </p:sldIdLst>
  <p:sldSz cx="9144000" cy="5143500" type="screen16x9"/>
  <p:notesSz cx="6858000" cy="9144000"/>
  <p:embeddedFontLst>
    <p:embeddedFont>
      <p:font typeface="Anaheim" panose="020B0604020202020204" charset="0"/>
      <p:regular r:id="rId17"/>
    </p:embeddedFont>
    <p:embeddedFont>
      <p:font typeface="Bebas Neue" panose="020B0604020202020204" charset="0"/>
      <p:regular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Black" panose="00000A00000000000000" pitchFamily="2" charset="0"/>
      <p:bold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D6F277-85EE-4049-AC6E-A9640D09518A}">
  <a:tblStyle styleId="{C7D6F277-85EE-4049-AC6E-A9640D0951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48" y="3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9309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1734a882cf6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1734a882cf6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72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>
                <a:latin typeface="Montserrat Black"/>
                <a:ea typeface="Montserrat Black"/>
                <a:cs typeface="Montserrat Black"/>
                <a:sym typeface="Montserrat Black"/>
              </a:rPr>
              <a:t>3D IMAGE MODELING</a:t>
            </a:r>
            <a:endParaRPr sz="52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10120" y="1021557"/>
            <a:ext cx="14757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8316496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 dirty="0"/>
              <a:t>MULTIVIEW TO 3D OBJECTS</a:t>
            </a:r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4037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2" name="Google Shape;1822;p51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823" name="Google Shape;1823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825;p51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826" name="Google Shape;1826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51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829" name="Google Shape;1829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31" name="Google Shape;1831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1644;p48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70" y="1579657"/>
            <a:ext cx="3793190" cy="2257511"/>
          </a:xfrm>
          <a:prstGeom prst="roundRect">
            <a:avLst>
              <a:gd name="adj" fmla="val 16667"/>
            </a:avLst>
          </a:prstGeom>
        </p:spPr>
      </p:pic>
      <p:sp>
        <p:nvSpPr>
          <p:cNvPr id="91" name="Google Shape;2239;p61"/>
          <p:cNvSpPr txBox="1"/>
          <p:nvPr/>
        </p:nvSpPr>
        <p:spPr>
          <a:xfrm>
            <a:off x="5041878" y="1581986"/>
            <a:ext cx="3111900" cy="225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NeRF</a:t>
            </a: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(Neural Radiance Fields) is a technology released in March 2020. </a:t>
            </a:r>
            <a:r>
              <a:rPr lang="en-GB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NerF</a:t>
            </a: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can generate a 3D model from multiple viewpoint images and render any viewpoint video. </a:t>
            </a:r>
            <a:r>
              <a:rPr lang="en-GB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NeRF</a:t>
            </a: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does not use polygons, but instead uses machine learning models to represent 3D model representation.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4757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8316496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 dirty="0"/>
              <a:t>PLANNING</a:t>
            </a:r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958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59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59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59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59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069" name="Google Shape;2069;p59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59"/>
          <p:cNvSpPr txBox="1"/>
          <p:nvPr/>
        </p:nvSpPr>
        <p:spPr>
          <a:xfrm>
            <a:off x="744672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07/12/23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1" name="Google Shape;2071;p59"/>
          <p:cNvSpPr txBox="1"/>
          <p:nvPr/>
        </p:nvSpPr>
        <p:spPr>
          <a:xfrm>
            <a:off x="2656124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21/12/23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2" name="Google Shape;2072;p59"/>
          <p:cNvSpPr txBox="1"/>
          <p:nvPr/>
        </p:nvSpPr>
        <p:spPr>
          <a:xfrm>
            <a:off x="2656124" y="1565747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3D objects generation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59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59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59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59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59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59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59"/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28/12/23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0" name="Google Shape;2080;p59"/>
          <p:cNvSpPr txBox="1"/>
          <p:nvPr/>
        </p:nvSpPr>
        <p:spPr>
          <a:xfrm>
            <a:off x="6479027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04/01/24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1" name="Google Shape;2081;p59"/>
          <p:cNvSpPr txBox="1"/>
          <p:nvPr/>
        </p:nvSpPr>
        <p:spPr>
          <a:xfrm>
            <a:off x="6479027" y="1565747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presentation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2" name="Google Shape;2082;p59"/>
          <p:cNvSpPr txBox="1"/>
          <p:nvPr/>
        </p:nvSpPr>
        <p:spPr>
          <a:xfrm>
            <a:off x="744672" y="3646100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 viewpoint generation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3" name="Google Shape;2083;p59"/>
          <p:cNvSpPr txBox="1"/>
          <p:nvPr/>
        </p:nvSpPr>
        <p:spPr>
          <a:xfrm>
            <a:off x="4567576" y="3646099"/>
            <a:ext cx="1920300" cy="71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report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84" name="Google Shape;2084;p59"/>
          <p:cNvGrpSpPr/>
          <p:nvPr/>
        </p:nvGrpSpPr>
        <p:grpSpPr>
          <a:xfrm>
            <a:off x="7225927" y="2753510"/>
            <a:ext cx="426501" cy="536674"/>
            <a:chOff x="2636386" y="3145176"/>
            <a:chExt cx="478408" cy="601990"/>
          </a:xfrm>
        </p:grpSpPr>
        <p:sp>
          <p:nvSpPr>
            <p:cNvPr id="2085" name="Google Shape;2085;p59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0" name="Google Shape;2090;p59"/>
          <p:cNvGrpSpPr/>
          <p:nvPr/>
        </p:nvGrpSpPr>
        <p:grpSpPr>
          <a:xfrm>
            <a:off x="1436204" y="2514105"/>
            <a:ext cx="537236" cy="403289"/>
            <a:chOff x="5351113" y="3220301"/>
            <a:chExt cx="602620" cy="452372"/>
          </a:xfrm>
        </p:grpSpPr>
        <p:sp>
          <p:nvSpPr>
            <p:cNvPr id="2091" name="Google Shape;2091;p59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9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9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9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9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0" name="Google Shape;2110;p59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2111" name="Google Shape;2111;p59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1" name="Google Shape;2121;p59"/>
          <p:cNvGrpSpPr/>
          <p:nvPr/>
        </p:nvGrpSpPr>
        <p:grpSpPr>
          <a:xfrm>
            <a:off x="5285601" y="2447393"/>
            <a:ext cx="484249" cy="536704"/>
            <a:chOff x="2645541" y="4001992"/>
            <a:chExt cx="543184" cy="602023"/>
          </a:xfrm>
        </p:grpSpPr>
        <p:sp>
          <p:nvSpPr>
            <p:cNvPr id="2122" name="Google Shape;2122;p59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9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9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9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9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9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9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9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9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9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59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41" name="Google Shape;2141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3" name="Google Shape;2143;p59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2144" name="Google Shape;2144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6" name="Google Shape;2146;p59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47" name="Google Shape;2147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49" name="Google Shape;2149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5877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281;p63"/>
          <p:cNvSpPr txBox="1">
            <a:spLocks/>
          </p:cNvSpPr>
          <p:nvPr/>
        </p:nvSpPr>
        <p:spPr>
          <a:xfrm>
            <a:off x="1270335" y="1990375"/>
            <a:ext cx="6336704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GB"/>
              <a:t>THANKS!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980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</a:t>
            </a:r>
            <a:endParaRPr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DATASET</a:t>
            </a: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dirty="0"/>
              <a:t>IMAGE TO MULTIVIEW</a:t>
            </a:r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4345548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dirty="0"/>
              <a:t>MULTIVIEW TO 3D OBJECTS</a:t>
            </a:r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899592" y="4031466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3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1963661" y="4031466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PLANNING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42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 sz="2400" dirty="0"/>
              <a:t>Our project is focused on the development of an artificial intelligence system that can take a 2D image as input and generate corresponding 3D model automatically</a:t>
            </a:r>
            <a:endParaRPr sz="2400" dirty="0"/>
          </a:p>
        </p:txBody>
      </p:sp>
      <p:pic>
        <p:nvPicPr>
          <p:cNvPr id="1427" name="Google Shape;1427;p4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2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9" name="Google Shape;1429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3" name="Google Shape;1433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5" name="Google Shape;1435;p42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/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0" name="Google Shape;14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AWESOME </a:t>
            </a:r>
            <a:r>
              <a:rPr lang="en" sz="8000">
                <a:latin typeface="Montserrat"/>
                <a:ea typeface="Montserrat"/>
                <a:cs typeface="Montserrat"/>
                <a:sym typeface="Montserrat"/>
              </a:rPr>
              <a:t>WORDS</a:t>
            </a:r>
            <a:endParaRPr sz="8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34156"/>
            <a:ext cx="7840910" cy="40874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8645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48"/>
          <p:cNvSpPr txBox="1">
            <a:spLocks noGrp="1"/>
          </p:cNvSpPr>
          <p:nvPr>
            <p:ph type="title"/>
          </p:nvPr>
        </p:nvSpPr>
        <p:spPr>
          <a:xfrm>
            <a:off x="582690" y="1466034"/>
            <a:ext cx="3594000" cy="20762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2000" dirty="0" err="1"/>
              <a:t>Objaverse</a:t>
            </a:r>
            <a:r>
              <a:rPr lang="en-GB" sz="2000" dirty="0"/>
              <a:t> is a gigantic dataset of 3D models, mostly sourced from </a:t>
            </a:r>
            <a:r>
              <a:rPr lang="en-GB" sz="2000" dirty="0" err="1"/>
              <a:t>Sketchfab</a:t>
            </a:r>
            <a:r>
              <a:rPr lang="en-GB" sz="2000" dirty="0"/>
              <a:t>, under a variety of Creative Commons licenses.</a:t>
            </a:r>
            <a:endParaRPr sz="2000" dirty="0"/>
          </a:p>
        </p:txBody>
      </p:sp>
      <p:grpSp>
        <p:nvGrpSpPr>
          <p:cNvPr id="1645" name="Google Shape;1645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4" name="Google Shape;1654;p4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4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48"/>
          <p:cNvPicPr preferRelativeResize="0">
            <a:picLocks noGrp="1"/>
          </p:cNvPicPr>
          <p:nvPr>
            <p:ph type="pic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256191"/>
            <a:ext cx="4248471" cy="2755719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 dirty="0"/>
              <a:t>IMAGE TO MULTIVIEW</a:t>
            </a:r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1981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p61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7034776" y="155700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p61"/>
          <p:cNvSpPr txBox="1"/>
          <p:nvPr/>
        </p:nvSpPr>
        <p:spPr>
          <a:xfrm>
            <a:off x="5478826" y="2890902"/>
            <a:ext cx="3111900" cy="118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learn a view-conditioned diffusion model that can generate 3D-consistent multi-view images from a single input view.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0" name="Google Shape;2240;p61"/>
          <p:cNvSpPr/>
          <p:nvPr/>
        </p:nvSpPr>
        <p:spPr>
          <a:xfrm rot="5400000">
            <a:off x="6636225" y="2158450"/>
            <a:ext cx="477300" cy="413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61"/>
          <p:cNvSpPr/>
          <p:nvPr/>
        </p:nvSpPr>
        <p:spPr>
          <a:xfrm rot="5400000">
            <a:off x="1034725" y="2329000"/>
            <a:ext cx="243300" cy="210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2" name="Google Shape;2242;p61"/>
          <p:cNvGrpSpPr/>
          <p:nvPr/>
        </p:nvGrpSpPr>
        <p:grpSpPr>
          <a:xfrm>
            <a:off x="1522350" y="1035400"/>
            <a:ext cx="76825" cy="76800"/>
            <a:chOff x="3104875" y="1099400"/>
            <a:chExt cx="76825" cy="76800"/>
          </a:xfrm>
        </p:grpSpPr>
        <p:sp>
          <p:nvSpPr>
            <p:cNvPr id="2243" name="Google Shape;2243;p6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5" name="Google Shape;2245;p61"/>
          <p:cNvGrpSpPr/>
          <p:nvPr/>
        </p:nvGrpSpPr>
        <p:grpSpPr>
          <a:xfrm>
            <a:off x="5872775" y="1911900"/>
            <a:ext cx="76825" cy="76800"/>
            <a:chOff x="3104875" y="1099400"/>
            <a:chExt cx="76825" cy="76800"/>
          </a:xfrm>
        </p:grpSpPr>
        <p:sp>
          <p:nvSpPr>
            <p:cNvPr id="2246" name="Google Shape;2246;p6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8" name="Google Shape;2248;p61"/>
          <p:cNvGrpSpPr/>
          <p:nvPr/>
        </p:nvGrpSpPr>
        <p:grpSpPr>
          <a:xfrm>
            <a:off x="5242100" y="4237025"/>
            <a:ext cx="76825" cy="76800"/>
            <a:chOff x="3104875" y="1099400"/>
            <a:chExt cx="76825" cy="76800"/>
          </a:xfrm>
        </p:grpSpPr>
        <p:sp>
          <p:nvSpPr>
            <p:cNvPr id="2249" name="Google Shape;2249;p6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51" name="Google Shape;2251;p61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93">
            <a:off x="2199770" y="3868741"/>
            <a:ext cx="1165815" cy="104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2" name="Google Shape;2252;p61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913061">
            <a:off x="6699045" y="856121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644;p48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43558"/>
            <a:ext cx="5139413" cy="3235169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169</Words>
  <Application>Microsoft Office PowerPoint</Application>
  <PresentationFormat>Affichage à l'écran (16:9)</PresentationFormat>
  <Paragraphs>37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Bebas Neue</vt:lpstr>
      <vt:lpstr>Montserrat</vt:lpstr>
      <vt:lpstr>Montserrat Black</vt:lpstr>
      <vt:lpstr>Arial</vt:lpstr>
      <vt:lpstr>Anaheim</vt:lpstr>
      <vt:lpstr>Artificial Intelligence (AI) Technology Consulting by Slidesgo</vt:lpstr>
      <vt:lpstr>3D IMAGE MODELING</vt:lpstr>
      <vt:lpstr>TABLE OF CONTENTS</vt:lpstr>
      <vt:lpstr>01</vt:lpstr>
      <vt:lpstr>Présentation PowerPoint</vt:lpstr>
      <vt:lpstr>AWESOME WORDS</vt:lpstr>
      <vt:lpstr>02</vt:lpstr>
      <vt:lpstr>Objaverse is a gigantic dataset of 3D models, mostly sourced from Sketchfab, under a variety of Creative Commons licenses.</vt:lpstr>
      <vt:lpstr>03</vt:lpstr>
      <vt:lpstr>Présentation PowerPoint</vt:lpstr>
      <vt:lpstr>04</vt:lpstr>
      <vt:lpstr>Présentation PowerPoint</vt:lpstr>
      <vt:lpstr>05</vt:lpstr>
      <vt:lpstr>TIMELINE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 PROJECT PROPOSAL</dc:title>
  <dc:creator>aicha</dc:creator>
  <cp:lastModifiedBy>HP</cp:lastModifiedBy>
  <cp:revision>9</cp:revision>
  <dcterms:modified xsi:type="dcterms:W3CDTF">2023-11-27T10:09:45Z</dcterms:modified>
</cp:coreProperties>
</file>